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526" r:id="rId18"/>
    <p:sldMasterId id="2147498605" r:id="rId19"/>
    <p:sldMasterId id="2147498617" r:id="rId20"/>
    <p:sldMasterId id="2147498636" r:id="rId21"/>
  </p:sldMasterIdLst>
  <p:notesMasterIdLst>
    <p:notesMasterId r:id="rId68"/>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3275"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80" r:id="rId53"/>
    <p:sldId id="3886" r:id="rId54"/>
    <p:sldId id="3874" r:id="rId55"/>
    <p:sldId id="3890" r:id="rId56"/>
    <p:sldId id="3889" r:id="rId57"/>
    <p:sldId id="3855" r:id="rId58"/>
    <p:sldId id="3839" r:id="rId59"/>
    <p:sldId id="3891" r:id="rId60"/>
    <p:sldId id="3841" r:id="rId61"/>
    <p:sldId id="3893" r:id="rId62"/>
    <p:sldId id="3762" r:id="rId63"/>
    <p:sldId id="3695" r:id="rId64"/>
    <p:sldId id="2874" r:id="rId65"/>
    <p:sldId id="3484" r:id="rId66"/>
    <p:sldId id="3234" r:id="rId67"/>
  </p:sldIdLst>
  <p:sldSz cx="13004800" cy="9753600"/>
  <p:notesSz cx="7010400" cy="9296400"/>
  <p:embeddedFontLst>
    <p:embeddedFont>
      <p:font typeface="Algerian" panose="04020705040A02060702" pitchFamily="82" charset="0"/>
      <p:regular r:id="rId69"/>
    </p:embeddedFont>
    <p:embeddedFont>
      <p:font typeface="Arial Black" panose="020B0A04020102020204" pitchFamily="34" charset="0"/>
      <p:bold r:id="rId70"/>
    </p:embeddedFont>
    <p:embeddedFont>
      <p:font typeface="Arial Nova" panose="020B0504020202020204" pitchFamily="34" charset="0"/>
      <p:regular r:id="rId71"/>
      <p:bold r:id="rId72"/>
      <p:italic r:id="rId73"/>
      <p:boldItalic r:id="rId74"/>
    </p:embeddedFont>
    <p:embeddedFont>
      <p:font typeface="Bernard MT Condensed" panose="02050806060905020404" pitchFamily="18" charset="0"/>
      <p:regular r:id="rId75"/>
    </p:embeddedFont>
    <p:embeddedFont>
      <p:font typeface="Bookman Old Style" panose="02050604050505020204" pitchFamily="18" charset="0"/>
      <p:regular r:id="rId76"/>
      <p:bold r:id="rId77"/>
      <p:italic r:id="rId78"/>
      <p:boldItalic r:id="rId79"/>
    </p:embeddedFont>
    <p:embeddedFont>
      <p:font typeface="Calisto MT" panose="02040603050505030304" pitchFamily="18" charset="0"/>
      <p:regular r:id="rId80"/>
      <p:bold r:id="rId81"/>
      <p:italic r:id="rId82"/>
      <p:boldItalic r:id="rId83"/>
    </p:embeddedFont>
    <p:embeddedFont>
      <p:font typeface="Consolas" panose="020B0609020204030204" pitchFamily="49" charset="0"/>
      <p:regular r:id="rId84"/>
      <p:bold r:id="rId85"/>
      <p:italic r:id="rId86"/>
      <p:boldItalic r:id="rId87"/>
    </p:embeddedFont>
    <p:embeddedFont>
      <p:font typeface="Franklin Gothic Heavy" panose="020B0903020102020204" pitchFamily="34" charset="0"/>
      <p:regular r:id="rId88"/>
      <p:italic r:id="rId89"/>
    </p:embeddedFont>
    <p:embeddedFont>
      <p:font typeface="Georgia" panose="02040502050405020303" pitchFamily="18" charset="0"/>
      <p:regular r:id="rId90"/>
      <p:bold r:id="rId91"/>
      <p:italic r:id="rId92"/>
      <p:boldItalic r:id="rId93"/>
    </p:embeddedFont>
    <p:embeddedFont>
      <p:font typeface="Georgia Pro Semibold" panose="02040702050405020303" pitchFamily="18" charset="0"/>
      <p:bold r:id="rId94"/>
      <p:boldItalic r:id="rId95"/>
    </p:embeddedFont>
    <p:embeddedFont>
      <p:font typeface="Gill Sans Nova" panose="020B0602020104020203" pitchFamily="34" charset="0"/>
      <p:regular r:id="rId96"/>
      <p:bold r:id="rId97"/>
      <p:italic r:id="rId98"/>
      <p:boldItalic r:id="rId99"/>
    </p:embeddedFont>
    <p:embeddedFont>
      <p:font typeface="Modern Love" panose="04090805081005020601" pitchFamily="82" charset="0"/>
      <p:regular r:id="rId100"/>
    </p:embeddedFont>
    <p:embeddedFont>
      <p:font typeface="Rockwell" panose="02060603020205020403" pitchFamily="18" charset="0"/>
      <p:regular r:id="rId101"/>
      <p:bold r:id="rId102"/>
      <p:italic r:id="rId103"/>
      <p:boldItalic r:id="rId104"/>
    </p:embeddedFont>
    <p:embeddedFont>
      <p:font typeface="The Hand" panose="03070502030502020204" pitchFamily="66" charset="0"/>
      <p:regular r:id="rId105"/>
      <p:bold r:id="rId106"/>
    </p:embeddedFont>
    <p:embeddedFont>
      <p:font typeface="Tw Cen MT" panose="020B0602020104020603" pitchFamily="34" charset="0"/>
      <p:regular r:id="rId107"/>
      <p:bold r:id="rId108"/>
      <p:italic r:id="rId109"/>
      <p:boldItalic r:id="rId110"/>
    </p:embeddedFont>
    <p:embeddedFont>
      <p:font typeface="Wingdings 2" panose="05020102010507070707" pitchFamily="18" charset="2"/>
      <p:regular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1518" y="4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commentAuthors" Target="commentAuthors.xml"/><Relationship Id="rId16" Type="http://schemas.openxmlformats.org/officeDocument/2006/relationships/slideMaster" Target="slideMasters/slideMaster9.xml"/><Relationship Id="rId107" Type="http://schemas.openxmlformats.org/officeDocument/2006/relationships/font" Target="fonts/font39.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6.fntdata"/><Relationship Id="rId79" Type="http://schemas.openxmlformats.org/officeDocument/2006/relationships/font" Target="fonts/font11.fntdata"/><Relationship Id="rId102" Type="http://schemas.openxmlformats.org/officeDocument/2006/relationships/font" Target="fonts/font34.fntdata"/><Relationship Id="rId5" Type="http://schemas.openxmlformats.org/officeDocument/2006/relationships/customXml" Target="../customXml/item5.xml"/><Relationship Id="rId90" Type="http://schemas.openxmlformats.org/officeDocument/2006/relationships/font" Target="fonts/font22.fntdata"/><Relationship Id="rId95" Type="http://schemas.openxmlformats.org/officeDocument/2006/relationships/font" Target="fonts/font27.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font" Target="fonts/font1.fntdata"/><Relationship Id="rId113" Type="http://schemas.openxmlformats.org/officeDocument/2006/relationships/presProps" Target="presProps.xml"/><Relationship Id="rId80" Type="http://schemas.openxmlformats.org/officeDocument/2006/relationships/font" Target="fonts/font12.fntdata"/><Relationship Id="rId85" Type="http://schemas.openxmlformats.org/officeDocument/2006/relationships/font" Target="fonts/font17.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5.fntdata"/><Relationship Id="rId108" Type="http://schemas.openxmlformats.org/officeDocument/2006/relationships/font" Target="fonts/font40.fntdata"/><Relationship Id="rId54" Type="http://schemas.openxmlformats.org/officeDocument/2006/relationships/slide" Target="slides/slide33.xml"/><Relationship Id="rId70" Type="http://schemas.openxmlformats.org/officeDocument/2006/relationships/font" Target="fonts/font2.fntdata"/><Relationship Id="rId75" Type="http://schemas.openxmlformats.org/officeDocument/2006/relationships/font" Target="fonts/font7.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font" Target="fonts/font38.fntdata"/><Relationship Id="rId114" Type="http://schemas.openxmlformats.org/officeDocument/2006/relationships/viewProps" Target="viewProps.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41.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7" Type="http://schemas.openxmlformats.org/officeDocument/2006/relationships/customXml" Target="../customXml/item7.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9.fntdata"/><Relationship Id="rId110" Type="http://schemas.openxmlformats.org/officeDocument/2006/relationships/font" Target="fonts/font42.fntdata"/><Relationship Id="rId115" Type="http://schemas.openxmlformats.org/officeDocument/2006/relationships/theme" Target="theme/theme1.xml"/><Relationship Id="rId61" Type="http://schemas.openxmlformats.org/officeDocument/2006/relationships/slide" Target="slides/slide40.xml"/><Relationship Id="rId82" Type="http://schemas.openxmlformats.org/officeDocument/2006/relationships/font" Target="fonts/font14.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4.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tableStyles" Target="tableStyles.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5.fntdata"/><Relationship Id="rId88" Type="http://schemas.openxmlformats.org/officeDocument/2006/relationships/font" Target="fonts/font20.fntdata"/><Relationship Id="rId111" Type="http://schemas.openxmlformats.org/officeDocument/2006/relationships/font" Target="fonts/font4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4/21/2025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4/21/2025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2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4/21/2025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4/21/2025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4/21/2025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4/21/2025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4/21/2025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4/21/2025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4/21/2025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4/21/2025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4/21/2025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4/21/2025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4/21/2025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4/21/2025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4/21/2025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4/21/2025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6.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2.xml"/><Relationship Id="rId5" Type="http://schemas.openxmlformats.org/officeDocument/2006/relationships/image" Target="../media/image86.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0710D-76C9-7081-B51F-D57AABB533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387057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B546C-189C-B1F8-31C7-A21AD400FF20}"/>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4423872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70238-1C5B-A033-39F3-911698C1FE9E}"/>
              </a:ext>
            </a:extLst>
          </p:cNvPr>
          <p:cNvPicPr>
            <a:picLocks noChangeAspect="1"/>
          </p:cNvPicPr>
          <p:nvPr/>
        </p:nvPicPr>
        <p:blipFill>
          <a:blip r:embed="rId2"/>
          <a:stretch>
            <a:fillRect/>
          </a:stretch>
        </p:blipFill>
        <p:spPr>
          <a:xfrm>
            <a:off x="1498060" y="0"/>
            <a:ext cx="9961123" cy="9753600"/>
          </a:xfrm>
          <a:prstGeom prst="rect">
            <a:avLst/>
          </a:prstGeom>
        </p:spPr>
      </p:pic>
    </p:spTree>
    <p:extLst>
      <p:ext uri="{BB962C8B-B14F-4D97-AF65-F5344CB8AC3E}">
        <p14:creationId xmlns:p14="http://schemas.microsoft.com/office/powerpoint/2010/main" val="3056839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8E87-2FCD-176D-BC4E-E18254249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A89AD-CD70-D117-EDD9-DAC0AB1BF2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2579-1FD3-9359-9255-F56CBFB586D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12944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FormConfiguration><![CDATA[{"formFields":[],"formDataEntries":[]}]]></TemplafySlideFormConfiguration>
</file>

<file path=customXml/item6.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Props1.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2.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3.xml><?xml version="1.0" encoding="utf-8"?>
<ds:datastoreItem xmlns:ds="http://schemas.openxmlformats.org/officeDocument/2006/customXml" ds:itemID="{591DAF1B-085F-48A6-BE33-CE64B2B39C39}">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09554E17-4043-457B-9EE5-1626036EB638}">
  <ds:schemaRefs/>
</ds:datastoreItem>
</file>

<file path=customXml/itemProps6.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xml><?xml version="1.0" encoding="utf-8"?>
<ds:datastoreItem xmlns:ds="http://schemas.openxmlformats.org/officeDocument/2006/customXml" ds:itemID="{CB9FF16E-4217-469D-AB35-C609D5DFECCF}">
  <ds:schemaRefs/>
</ds:datastoreItem>
</file>

<file path=docProps/app.xml><?xml version="1.0" encoding="utf-8"?>
<Properties xmlns="http://schemas.openxmlformats.org/officeDocument/2006/extended-properties" xmlns:vt="http://schemas.openxmlformats.org/officeDocument/2006/docPropsVTypes">
  <TotalTime>54</TotalTime>
  <Words>1635</Words>
  <Application>Microsoft Office PowerPoint</Application>
  <PresentationFormat>Custom</PresentationFormat>
  <Paragraphs>194</Paragraphs>
  <Slides>46</Slides>
  <Notes>2</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1</vt:i4>
      </vt:variant>
      <vt:variant>
        <vt:lpstr>Slide Titles</vt:lpstr>
      </vt:variant>
      <vt:variant>
        <vt:i4>46</vt:i4>
      </vt:variant>
    </vt:vector>
  </HeadingPairs>
  <TitlesOfParts>
    <vt:vector size="84" baseType="lpstr">
      <vt:lpstr>Modern Love</vt:lpstr>
      <vt:lpstr>Wingdings 2</vt:lpstr>
      <vt:lpstr>Georgia Pro Semibold</vt:lpstr>
      <vt:lpstr>Calisto MT</vt:lpstr>
      <vt:lpstr>Gill Sans Nova</vt:lpstr>
      <vt:lpstr>Helvetica Neue</vt:lpstr>
      <vt:lpstr>Tw Cen MT</vt:lpstr>
      <vt:lpstr>Algerian</vt:lpstr>
      <vt:lpstr>Arial Black</vt:lpstr>
      <vt:lpstr>Calibri</vt:lpstr>
      <vt:lpstr>Arial</vt:lpstr>
      <vt:lpstr>Consolas</vt:lpstr>
      <vt:lpstr>Arial Nova</vt:lpstr>
      <vt:lpstr>Bernard MT Condensed</vt:lpstr>
      <vt:lpstr>Times New Roman</vt:lpstr>
      <vt:lpstr>The Hand</vt:lpstr>
      <vt:lpstr>Calibri Light</vt:lpstr>
      <vt:lpstr>Rockwell</vt:lpstr>
      <vt:lpstr>Georgia</vt:lpstr>
      <vt:lpstr>Aptos Display</vt:lpstr>
      <vt:lpstr>Bookman Old Style</vt:lpstr>
      <vt:lpstr>Franklin Gothic Heavy</vt:lpstr>
      <vt:lpstr>Aptos</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14</cp:revision>
  <cp:lastPrinted>2025-02-06T23:31:27Z</cp:lastPrinted>
  <dcterms:created xsi:type="dcterms:W3CDTF">2018-11-26T04:56:53Z</dcterms:created>
  <dcterms:modified xsi:type="dcterms:W3CDTF">2025-04-21T12:15:45Z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